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5A6CED-7C6F-48EE-9E2E-97C19CB5F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318C93-A43E-4ACB-919D-128BEEF3D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6DEF7-34DD-4831-BF82-54F8980F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D3DB7-9130-405A-A39B-2CBCCFEB0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D5EFEA-100E-4489-89C3-DA78F4161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676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355D-D621-4072-831D-1081933A0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058A4-A98B-451F-9BC6-0ACFAA3937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1D527-B805-45F6-A19C-71DE12E62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2AF2E-6D8B-40F1-B6F0-7DFAFC46A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4772E9-CC50-4460-92C7-4CC92C8A4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93213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7104C6-E1DB-43A9-ADC2-D28C47AA7A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7DE645-4EAB-4C7A-89E3-A7561AC6D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52EF2A-B922-4543-913F-284E68C391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8E9E6B-3FEF-45B5-A15A-50C010C1E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6E087E-9D8F-4C27-B108-EF3D37CD4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5279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0975C-AACD-4CF8-8404-1F2E5AEF3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C12FA-EF5F-43B0-B3C0-BCEDD5806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FA33DF-9737-44F2-971A-1C465F017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4634C3-842B-43BC-B75A-C4C33B76A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6A151-F0EF-4E2D-ADA8-EA0F4127D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80448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896C4C-2C7B-4B6C-A3EB-071568C64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88DDC-C5FB-4A07-B788-7FCD51CCC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1901A-7351-426D-A4D7-FCFDCCD8B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F63D1-7AD0-41C8-B267-94706A386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08CA9-67BE-42FA-8C46-CACF6CD57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6246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049CC-250D-447F-88A6-80E5E5A00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77A88-2662-47D0-8D3B-C3D87BEBF0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D9AFB4-9A68-4437-B3FC-92263D90FE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4EBA77-810E-4C07-8549-4F325DCC1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BF45C4-E2FF-4A22-AC85-1E57ABA6F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6A3BE-A90D-40F3-8BC8-4D6A6A16D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8318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0804E-6C0F-419D-96E0-ED664FE33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8B764-D9B2-4E87-9EC9-4C0249E856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4E940F-3737-415F-BA87-908C7FF57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5707BF-11B9-48A0-B89D-31672783F4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A3437D-EA4A-4899-9AB6-45B1EDA831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2D70B1-743C-4E1A-9CD2-6EFF59E69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C22343-8C56-44DD-807E-C532D961D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376073-F1B8-42F8-8410-E3CC68D9F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5042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66F60-7027-479D-8966-C0A1FBB02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CC41A-4C37-4B4A-A560-042AC1E2A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682FAD-E596-45F7-B768-B9E34800B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14FAD-6A71-480E-8E29-2CCF91E42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151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14D407-0B54-41A6-91BE-F324376E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31CD49-7C6D-45EE-BEAC-49CAFD18E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6FE6C3-C7A8-4CFA-92E3-74908AE24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96860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3329D6-C994-4286-BAFD-233A6D210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E1B7F-31B0-4344-9055-A90AC8C2F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78C650-2170-47D2-AE44-47B593CCE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23DED-3295-4BA1-9326-F5E0BA0DF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3ADC5B-3F77-445F-95B5-E2859712A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4EBF71-7F2D-4D1E-AB08-41457EDBC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00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57D7F-9A8A-4D39-9EE8-A9D6A6568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7F931C-320B-4BFD-8209-65D633BB7A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DEC5B-3B14-485C-8512-2776F26D83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DD74E3-7A37-49C2-9DB0-38458C437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73BB86-6AFB-4365-91A6-6EDC15BDD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50E9F0-748B-4F7F-8976-CCBB5EFC3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7246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14267-5AA9-46D6-A985-C06575165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92C5C-D030-467D-8A44-DC57661DB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F2883-D629-4CEE-8735-51CBF245AE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BF063F-B0C7-46CD-A134-0C79A7F24401}" type="datetimeFigureOut">
              <a:rPr lang="en-IN" smtClean="0"/>
              <a:t>15-10-2021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6B3AAE-82C2-4E14-A70C-86FA98B5D1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050903-E7E9-4F63-9AC2-EC1A4219B7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DB569-EF82-42CD-868D-DF4DFB12AA9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894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4F7774-E22D-457D-A501-A33FD9BA69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IN" sz="4800" dirty="0"/>
            </a:br>
            <a:br>
              <a:rPr lang="en-IN" sz="4800" dirty="0"/>
            </a:br>
            <a:r>
              <a:rPr lang="en-US" sz="4400" b="1" dirty="0"/>
              <a:t>Visualization of Phase and Group Velocity</a:t>
            </a:r>
            <a:br>
              <a:rPr lang="en-US" sz="1400" b="1" dirty="0"/>
            </a:br>
            <a:endParaRPr lang="en-IN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8B09D-BB8E-44CC-95B1-45CCF07796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684462"/>
          </a:xfrm>
        </p:spPr>
        <p:txBody>
          <a:bodyPr>
            <a:normAutofit lnSpcReduction="10000"/>
          </a:bodyPr>
          <a:lstStyle/>
          <a:p>
            <a:pPr algn="r"/>
            <a:endParaRPr lang="en-IN" dirty="0"/>
          </a:p>
          <a:p>
            <a:pPr algn="r"/>
            <a:endParaRPr lang="en-IN" dirty="0"/>
          </a:p>
          <a:p>
            <a:pPr algn="r"/>
            <a:endParaRPr lang="en-IN" dirty="0"/>
          </a:p>
          <a:p>
            <a:pPr algn="r"/>
            <a:r>
              <a:rPr lang="en-IN" dirty="0"/>
              <a:t>:</a:t>
            </a:r>
          </a:p>
          <a:p>
            <a:pPr algn="r"/>
            <a:r>
              <a:rPr lang="en-IN" dirty="0"/>
              <a:t>By: Neha Binny</a:t>
            </a:r>
          </a:p>
          <a:p>
            <a:pPr algn="r"/>
            <a:r>
              <a:rPr lang="en-IN" dirty="0"/>
              <a:t>SC19B090</a:t>
            </a:r>
          </a:p>
        </p:txBody>
      </p:sp>
    </p:spTree>
    <p:extLst>
      <p:ext uri="{BB962C8B-B14F-4D97-AF65-F5344CB8AC3E}">
        <p14:creationId xmlns:p14="http://schemas.microsoft.com/office/powerpoint/2010/main" val="3670476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29FCF7-74DA-4482-9885-E527A6F1F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275"/>
            <a:ext cx="10515600" cy="5119688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Create a GUI based animation to create a visualization of following cases</a:t>
            </a:r>
          </a:p>
          <a:p>
            <a:pPr marL="0" indent="0">
              <a:buNone/>
            </a:pPr>
            <a:r>
              <a:rPr lang="en-CA" dirty="0"/>
              <a:t> </a:t>
            </a:r>
            <a:r>
              <a:rPr lang="en-CA" dirty="0" err="1"/>
              <a:t>i</a:t>
            </a:r>
            <a:r>
              <a:rPr lang="en-CA" dirty="0"/>
              <a:t>)               Phase velocity = Group velocity</a:t>
            </a:r>
          </a:p>
          <a:p>
            <a:pPr marL="0" indent="0">
              <a:buNone/>
            </a:pPr>
            <a:r>
              <a:rPr lang="en-CA" dirty="0"/>
              <a:t>ii)               Phase velocity &gt;  Group velocity</a:t>
            </a:r>
          </a:p>
          <a:p>
            <a:pPr marL="0" indent="0">
              <a:buNone/>
            </a:pPr>
            <a:r>
              <a:rPr lang="en-CA" dirty="0"/>
              <a:t>iii)              Group velocity &gt; Phase velocity</a:t>
            </a:r>
          </a:p>
          <a:p>
            <a:pPr marL="0" indent="0">
              <a:buNone/>
            </a:pPr>
            <a:r>
              <a:rPr lang="en-CA" dirty="0"/>
              <a:t>iv)              Non-zero phase velocity, zero group velocity</a:t>
            </a:r>
          </a:p>
          <a:p>
            <a:pPr marL="0" indent="0">
              <a:buNone/>
            </a:pPr>
            <a:r>
              <a:rPr lang="en-CA" dirty="0"/>
              <a:t>v)               Zero phase velocity, non-zero group velocity</a:t>
            </a:r>
          </a:p>
          <a:p>
            <a:pPr marL="0" indent="0">
              <a:buNone/>
            </a:pPr>
            <a:r>
              <a:rPr lang="en-CA" dirty="0"/>
              <a:t>vi)              Phase velocity = -Group velocity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667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7A3A4-E11F-4BEB-9844-241F08F27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i: </a:t>
            </a:r>
            <a:r>
              <a:rPr lang="en-CA" dirty="0"/>
              <a:t>Phase velocity = Group velocity</a:t>
            </a:r>
            <a:br>
              <a:rPr lang="en-CA" dirty="0"/>
            </a:br>
            <a:endParaRPr lang="en-IN" dirty="0"/>
          </a:p>
        </p:txBody>
      </p:sp>
      <p:pic>
        <p:nvPicPr>
          <p:cNvPr id="10" name="Screen Recording 9">
            <a:hlinkClick r:id="" action="ppaction://media"/>
            <a:extLst>
              <a:ext uri="{FF2B5EF4-FFF2-40B4-BE49-F238E27FC236}">
                <a16:creationId xmlns:a16="http://schemas.microsoft.com/office/drawing/2014/main" id="{2406F4E7-0DEE-40B2-97C2-50A11CAB7C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7300" y="1253330"/>
            <a:ext cx="6140450" cy="4792418"/>
          </a:xfrm>
        </p:spPr>
      </p:pic>
    </p:spTree>
    <p:extLst>
      <p:ext uri="{BB962C8B-B14F-4D97-AF65-F5344CB8AC3E}">
        <p14:creationId xmlns:p14="http://schemas.microsoft.com/office/powerpoint/2010/main" val="449100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1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C1739-23BE-4D78-BF6D-2F80475BA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Case ii: Phase velocity &gt; Group velocity</a:t>
            </a:r>
            <a:br>
              <a:rPr lang="en-CA" dirty="0"/>
            </a:br>
            <a:endParaRPr lang="en-IN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6BC3028-90E3-46D0-8472-89570F26A9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1863" y="1081881"/>
            <a:ext cx="6189662" cy="4963682"/>
          </a:xfrm>
        </p:spPr>
      </p:pic>
    </p:spTree>
    <p:extLst>
      <p:ext uri="{BB962C8B-B14F-4D97-AF65-F5344CB8AC3E}">
        <p14:creationId xmlns:p14="http://schemas.microsoft.com/office/powerpoint/2010/main" val="3853747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4CD9E-619E-4933-B6C9-3D9DA5A4E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iii: </a:t>
            </a:r>
            <a:r>
              <a:rPr lang="en-CA" dirty="0"/>
              <a:t>Group velocity &gt; Phase velocity</a:t>
            </a:r>
            <a:br>
              <a:rPr lang="en-CA" dirty="0"/>
            </a:br>
            <a:endParaRPr lang="en-IN" dirty="0"/>
          </a:p>
        </p:txBody>
      </p:sp>
      <p:pic>
        <p:nvPicPr>
          <p:cNvPr id="13" name="Screen Recording 12">
            <a:hlinkClick r:id="" action="ppaction://media"/>
            <a:extLst>
              <a:ext uri="{FF2B5EF4-FFF2-40B4-BE49-F238E27FC236}">
                <a16:creationId xmlns:a16="http://schemas.microsoft.com/office/drawing/2014/main" id="{40174EEE-0D08-4181-8A60-A5CC9AA6846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70162" y="1061667"/>
            <a:ext cx="6021388" cy="4962306"/>
          </a:xfrm>
        </p:spPr>
      </p:pic>
    </p:spTree>
    <p:extLst>
      <p:ext uri="{BB962C8B-B14F-4D97-AF65-F5344CB8AC3E}">
        <p14:creationId xmlns:p14="http://schemas.microsoft.com/office/powerpoint/2010/main" val="501414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6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670DE-0725-4083-A3A2-0B59B9A1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Case iv: </a:t>
            </a:r>
            <a:r>
              <a:rPr lang="en-CA" dirty="0"/>
              <a:t>Non-zero Phase velocity, Zero Group    velocity</a:t>
            </a:r>
            <a:br>
              <a:rPr lang="en-CA" dirty="0"/>
            </a:br>
            <a:endParaRPr lang="en-IN" dirty="0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FCB0F6DE-2C3B-4BC5-82B5-E49DB101FD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9263" y="1206499"/>
            <a:ext cx="5805910" cy="4784726"/>
          </a:xfrm>
        </p:spPr>
      </p:pic>
    </p:spTree>
    <p:extLst>
      <p:ext uri="{BB962C8B-B14F-4D97-AF65-F5344CB8AC3E}">
        <p14:creationId xmlns:p14="http://schemas.microsoft.com/office/powerpoint/2010/main" val="2039141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26E00-420C-4E53-B9A9-A3DF0E456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Case v: </a:t>
            </a:r>
            <a:r>
              <a:rPr lang="en-CA" dirty="0"/>
              <a:t>Zero phase velocity, Non-zero Group velocity</a:t>
            </a:r>
            <a:br>
              <a:rPr lang="en-CA" dirty="0"/>
            </a:br>
            <a:endParaRPr lang="en-IN" dirty="0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AF3AA160-0E43-4431-9B1B-EA08AE10111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17837" y="1282699"/>
            <a:ext cx="5811837" cy="4789612"/>
          </a:xfrm>
        </p:spPr>
      </p:pic>
    </p:spTree>
    <p:extLst>
      <p:ext uri="{BB962C8B-B14F-4D97-AF65-F5344CB8AC3E}">
        <p14:creationId xmlns:p14="http://schemas.microsoft.com/office/powerpoint/2010/main" val="256899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E2FE5-7D1F-4F98-9CB7-0AFA28FDF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vi: </a:t>
            </a:r>
            <a:r>
              <a:rPr lang="en-CA" dirty="0"/>
              <a:t>Phase velocity = -Group velocity</a:t>
            </a:r>
            <a:br>
              <a:rPr lang="en-CA" dirty="0"/>
            </a:br>
            <a:endParaRPr lang="en-IN" dirty="0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9AC28F3F-8537-4A35-97F3-EECF6A7C5A0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55913" y="1253330"/>
            <a:ext cx="5691294" cy="4690270"/>
          </a:xfrm>
        </p:spPr>
      </p:pic>
    </p:spTree>
    <p:extLst>
      <p:ext uri="{BB962C8B-B14F-4D97-AF65-F5344CB8AC3E}">
        <p14:creationId xmlns:p14="http://schemas.microsoft.com/office/powerpoint/2010/main" val="1070228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134</Words>
  <Application>Microsoft Office PowerPoint</Application>
  <PresentationFormat>Widescreen</PresentationFormat>
  <Paragraphs>20</Paragraphs>
  <Slides>8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  Visualization of Phase and Group Velocity </vt:lpstr>
      <vt:lpstr>PowerPoint Presentation</vt:lpstr>
      <vt:lpstr>Case i: Phase velocity = Group velocity </vt:lpstr>
      <vt:lpstr>Case ii: Phase velocity &gt; Group velocity </vt:lpstr>
      <vt:lpstr>Case iii: Group velocity &gt; Phase velocity </vt:lpstr>
      <vt:lpstr>Case iv: Non-zero Phase velocity, Zero Group    velocity </vt:lpstr>
      <vt:lpstr>Case v: Zero phase velocity, Non-zero Group velocity </vt:lpstr>
      <vt:lpstr>Case vi: Phase velocity = -Group velocity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AV-214   Assignment 1</dc:title>
  <dc:creator>Neha Binny</dc:creator>
  <cp:lastModifiedBy>SC19B090-Neha Binny 2019-BTECH-ELCOMENG</cp:lastModifiedBy>
  <cp:revision>15</cp:revision>
  <dcterms:created xsi:type="dcterms:W3CDTF">2020-11-30T14:35:00Z</dcterms:created>
  <dcterms:modified xsi:type="dcterms:W3CDTF">2021-10-15T07:35:35Z</dcterms:modified>
</cp:coreProperties>
</file>

<file path=docProps/thumbnail.jpeg>
</file>